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82" r:id="rId7"/>
    <p:sldId id="270" r:id="rId8"/>
    <p:sldId id="283" r:id="rId9"/>
    <p:sldId id="284" r:id="rId10"/>
    <p:sldId id="271" r:id="rId11"/>
    <p:sldId id="272" r:id="rId12"/>
    <p:sldId id="285" r:id="rId13"/>
    <p:sldId id="273" r:id="rId14"/>
    <p:sldId id="274" r:id="rId15"/>
    <p:sldId id="278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 rot="10800000">
            <a:off x="1295399" y="-1"/>
            <a:ext cx="7848599" cy="6781801"/>
          </a:xfrm>
          <a:prstGeom prst="halfFrame">
            <a:avLst>
              <a:gd name="adj1" fmla="val 4429"/>
              <a:gd name="adj2" fmla="val 4025"/>
            </a:avLst>
          </a:prstGeom>
          <a:solidFill>
            <a:srgbClr val="00B0F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6731" y="228600"/>
            <a:ext cx="5327469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0" y="1371600"/>
            <a:ext cx="4267200" cy="38862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514600" y="6553200"/>
            <a:ext cx="4572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www.amrannuha@gmail.com </a:t>
            </a:r>
            <a:r>
              <a:rPr lang="en-GB" sz="1600" b="1" dirty="0" smtClean="0">
                <a:solidFill>
                  <a:schemeClr val="tx1"/>
                </a:solidFill>
              </a:rPr>
              <a:t>01712166838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71600" y="5334000"/>
            <a:ext cx="63246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GB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150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 rot="10800000">
            <a:off x="1295400" y="457200"/>
            <a:ext cx="7848599" cy="6324601"/>
          </a:xfrm>
          <a:prstGeom prst="halfFrame">
            <a:avLst>
              <a:gd name="adj1" fmla="val 2457"/>
              <a:gd name="adj2" fmla="val 20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66016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www.amrannuha@gmail.com </a:t>
            </a:r>
            <a:r>
              <a:rPr lang="en-GB" sz="1400" b="1" dirty="0" smtClean="0">
                <a:solidFill>
                  <a:schemeClr val="tx1"/>
                </a:solidFill>
              </a:rPr>
              <a:t>01712166838</a:t>
            </a: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34532" y="2990108"/>
            <a:ext cx="2133600" cy="838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শিল্প উন্নয়ন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0" y="2667000"/>
            <a:ext cx="28194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জ্বালানি নিরাপত্তার জন্য জ্বালানি শিল্প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4572000"/>
            <a:ext cx="28194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কৃষিজ ও বনজ শিল্প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90600" y="990600"/>
            <a:ext cx="28194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ঊৎপাদন শিল্প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715000" y="1014351"/>
            <a:ext cx="28194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খনিজ সম্পদ আহরণ ও প্র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101443" y="2601684"/>
            <a:ext cx="28194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পর্যটন ও সেবা শিল্প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27173" y="4495800"/>
            <a:ext cx="28194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নির্মাণ শিল্প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38500" y="4724400"/>
            <a:ext cx="28194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তথ্য ও প্রযুক্তিভিত্তিক শিল্প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3144487" y="3200399"/>
            <a:ext cx="381000" cy="443345"/>
          </a:xfrm>
          <a:prstGeom prst="leftArrow">
            <a:avLst>
              <a:gd name="adj1" fmla="val 51543"/>
              <a:gd name="adj2" fmla="val 50000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Left Arrow 13"/>
          <p:cNvSpPr/>
          <p:nvPr/>
        </p:nvSpPr>
        <p:spPr>
          <a:xfrm rot="10800000">
            <a:off x="5791200" y="3200400"/>
            <a:ext cx="381000" cy="443344"/>
          </a:xfrm>
          <a:prstGeom prst="leftArrow">
            <a:avLst>
              <a:gd name="adj1" fmla="val 50000"/>
              <a:gd name="adj2" fmla="val 53636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Left Arrow 14"/>
          <p:cNvSpPr/>
          <p:nvPr/>
        </p:nvSpPr>
        <p:spPr>
          <a:xfrm rot="2804159">
            <a:off x="2873065" y="2251940"/>
            <a:ext cx="943452" cy="808310"/>
          </a:xfrm>
          <a:prstGeom prst="leftArrow">
            <a:avLst>
              <a:gd name="adj1" fmla="val 31188"/>
              <a:gd name="adj2" fmla="val 61726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Left Arrow 16"/>
          <p:cNvSpPr/>
          <p:nvPr/>
        </p:nvSpPr>
        <p:spPr>
          <a:xfrm rot="18845854">
            <a:off x="2588608" y="3906379"/>
            <a:ext cx="1247335" cy="808310"/>
          </a:xfrm>
          <a:prstGeom prst="leftArrow">
            <a:avLst>
              <a:gd name="adj1" fmla="val 39632"/>
              <a:gd name="adj2" fmla="val 64638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Left Arrow 17"/>
          <p:cNvSpPr/>
          <p:nvPr/>
        </p:nvSpPr>
        <p:spPr>
          <a:xfrm rot="13575839">
            <a:off x="5516650" y="3796171"/>
            <a:ext cx="1150728" cy="808310"/>
          </a:xfrm>
          <a:prstGeom prst="leftArrow">
            <a:avLst>
              <a:gd name="adj1" fmla="val 32499"/>
              <a:gd name="adj2" fmla="val 50271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Left Arrow 18"/>
          <p:cNvSpPr/>
          <p:nvPr/>
        </p:nvSpPr>
        <p:spPr>
          <a:xfrm rot="16200000">
            <a:off x="4204442" y="3831978"/>
            <a:ext cx="852267" cy="808310"/>
          </a:xfrm>
          <a:prstGeom prst="leftArrow">
            <a:avLst>
              <a:gd name="adj1" fmla="val 37972"/>
              <a:gd name="adj2" fmla="val 45539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90600" y="958933"/>
            <a:ext cx="2819400" cy="140326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715000" y="1014351"/>
            <a:ext cx="2819400" cy="13716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133111" y="4495800"/>
            <a:ext cx="2819400" cy="137160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133111" y="4495800"/>
            <a:ext cx="2819400" cy="1371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45427" y="4724400"/>
            <a:ext cx="2819400" cy="137160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14745" y="4572000"/>
            <a:ext cx="2819400" cy="13716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04800" y="2687782"/>
            <a:ext cx="2819400" cy="13716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143000" y="76200"/>
            <a:ext cx="7294418" cy="7620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ছবি দেখে শিল্প ক্ষেত্র গুলোর নাম বল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101443" y="2601684"/>
            <a:ext cx="2819400" cy="137160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Left Arrow 29"/>
          <p:cNvSpPr/>
          <p:nvPr/>
        </p:nvSpPr>
        <p:spPr>
          <a:xfrm rot="7729508">
            <a:off x="5562871" y="2230004"/>
            <a:ext cx="939939" cy="808310"/>
          </a:xfrm>
          <a:prstGeom prst="leftArrow">
            <a:avLst>
              <a:gd name="adj1" fmla="val 31188"/>
              <a:gd name="adj2" fmla="val 61726"/>
            </a:avLst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465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 rot="10800000">
            <a:off x="1295400" y="457200"/>
            <a:ext cx="7848599" cy="6324601"/>
          </a:xfrm>
          <a:prstGeom prst="halfFrame">
            <a:avLst>
              <a:gd name="adj1" fmla="val 2457"/>
              <a:gd name="adj2" fmla="val 20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66016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www.amrannuha@gmail.com </a:t>
            </a:r>
            <a:r>
              <a:rPr lang="en-GB" sz="1400" b="1" dirty="0" smtClean="0">
                <a:solidFill>
                  <a:schemeClr val="tx1"/>
                </a:solidFill>
              </a:rPr>
              <a:t>01712166838</a:t>
            </a: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43200" y="266700"/>
            <a:ext cx="2209800" cy="990600"/>
          </a:xfrm>
          <a:prstGeom prst="roundRect">
            <a:avLst/>
          </a:prstGeom>
          <a:ln w="57150">
            <a:solidFill>
              <a:srgbClr val="FF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GB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10640" y="266700"/>
            <a:ext cx="1007919" cy="9906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FF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429000" y="3619500"/>
            <a:ext cx="2286000" cy="89015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শিল্প উন্নয়ন</a:t>
            </a:r>
            <a:endParaRPr lang="en-GB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71600" y="3048000"/>
            <a:ext cx="1413164" cy="1219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______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3962400" y="5226627"/>
            <a:ext cx="1551709" cy="125037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_______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1905000" y="4876800"/>
            <a:ext cx="1418360" cy="1219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______</a:t>
            </a:r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2819400" y="1600200"/>
            <a:ext cx="1600200" cy="1371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_______</a:t>
            </a:r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4705350" y="1447800"/>
            <a:ext cx="1390650" cy="1524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______</a:t>
            </a:r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5867400" y="4509654"/>
            <a:ext cx="1371600" cy="143394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______</a:t>
            </a:r>
            <a:endParaRPr lang="en-GB" dirty="0"/>
          </a:p>
        </p:txBody>
      </p:sp>
      <p:sp>
        <p:nvSpPr>
          <p:cNvPr id="16" name="Oval 15"/>
          <p:cNvSpPr/>
          <p:nvPr/>
        </p:nvSpPr>
        <p:spPr>
          <a:xfrm>
            <a:off x="6324600" y="3086100"/>
            <a:ext cx="1371600" cy="13335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______</a:t>
            </a:r>
            <a:endParaRPr lang="en-GB" dirty="0"/>
          </a:p>
        </p:txBody>
      </p:sp>
      <p:sp>
        <p:nvSpPr>
          <p:cNvPr id="18" name="Down Arrow 17"/>
          <p:cNvSpPr/>
          <p:nvPr/>
        </p:nvSpPr>
        <p:spPr>
          <a:xfrm>
            <a:off x="4419600" y="4625684"/>
            <a:ext cx="484632" cy="578426"/>
          </a:xfrm>
          <a:prstGeom prst="downArrow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Down Arrow 18"/>
          <p:cNvSpPr/>
          <p:nvPr/>
        </p:nvSpPr>
        <p:spPr>
          <a:xfrm rot="6161674">
            <a:off x="2864403" y="3607552"/>
            <a:ext cx="484632" cy="640326"/>
          </a:xfrm>
          <a:prstGeom prst="downArrow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own Arrow 19"/>
          <p:cNvSpPr/>
          <p:nvPr/>
        </p:nvSpPr>
        <p:spPr>
          <a:xfrm rot="9959000">
            <a:off x="3630168" y="3048000"/>
            <a:ext cx="484632" cy="578426"/>
          </a:xfrm>
          <a:prstGeom prst="downArrow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Down Arrow 20"/>
          <p:cNvSpPr/>
          <p:nvPr/>
        </p:nvSpPr>
        <p:spPr>
          <a:xfrm rot="12094531">
            <a:off x="4867275" y="2964443"/>
            <a:ext cx="484632" cy="578426"/>
          </a:xfrm>
          <a:prstGeom prst="downArrow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Down Arrow 21"/>
          <p:cNvSpPr/>
          <p:nvPr/>
        </p:nvSpPr>
        <p:spPr>
          <a:xfrm rot="15622093">
            <a:off x="5756604" y="3610840"/>
            <a:ext cx="484632" cy="578426"/>
          </a:xfrm>
          <a:prstGeom prst="downArrow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Down Arrow 22"/>
          <p:cNvSpPr/>
          <p:nvPr/>
        </p:nvSpPr>
        <p:spPr>
          <a:xfrm rot="18784263">
            <a:off x="5472684" y="4343400"/>
            <a:ext cx="484632" cy="578426"/>
          </a:xfrm>
          <a:prstGeom prst="downArrow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Down Arrow 23"/>
          <p:cNvSpPr/>
          <p:nvPr/>
        </p:nvSpPr>
        <p:spPr>
          <a:xfrm rot="3176222">
            <a:off x="3132004" y="4396914"/>
            <a:ext cx="484632" cy="642823"/>
          </a:xfrm>
          <a:prstGeom prst="downArrow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064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 rot="10800000">
            <a:off x="1295400" y="457200"/>
            <a:ext cx="7848599" cy="6324601"/>
          </a:xfrm>
          <a:prstGeom prst="halfFrame">
            <a:avLst>
              <a:gd name="adj1" fmla="val 2457"/>
              <a:gd name="adj2" fmla="val 20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66016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www.amrannuha@gmail.com </a:t>
            </a:r>
            <a:r>
              <a:rPr lang="en-GB" sz="1400" b="1" dirty="0" smtClean="0">
                <a:solidFill>
                  <a:schemeClr val="tx1"/>
                </a:solidFill>
              </a:rPr>
              <a:t>01712166838</a:t>
            </a: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00200" y="304800"/>
            <a:ext cx="6934200" cy="685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Blip>
                <a:blip r:embed="rId3"/>
              </a:buBlip>
            </a:pPr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নীচের চিত্রগুলো লক্ষ্য কর এবং ভেবে বল-- </a:t>
            </a:r>
            <a:endParaRPr lang="en-GB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676400" y="1143000"/>
            <a:ext cx="51054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Blip>
                <a:blip r:embed="rId3"/>
              </a:buBlip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পরিবেশ কিভাবে দূষিত হয় ? 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0" y="1905000"/>
            <a:ext cx="7315200" cy="44196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199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 rot="10800000">
            <a:off x="1295399" y="-1"/>
            <a:ext cx="7848599" cy="6781801"/>
          </a:xfrm>
          <a:prstGeom prst="halfFrame">
            <a:avLst>
              <a:gd name="adj1" fmla="val 4209"/>
              <a:gd name="adj2" fmla="val 3805"/>
            </a:avLst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6553199"/>
            <a:ext cx="4419600" cy="2286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www.amrannuha@gmail.com </a:t>
            </a:r>
            <a:r>
              <a:rPr lang="en-GB" b="1" dirty="0" smtClean="0">
                <a:solidFill>
                  <a:schemeClr val="tx1"/>
                </a:solidFill>
              </a:rPr>
              <a:t>01712166838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0"/>
            <a:ext cx="3048000" cy="2857500"/>
          </a:xfrm>
          <a:prstGeom prst="rect">
            <a:avLst/>
          </a:prstGeom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" name="Rectangle 5"/>
          <p:cNvSpPr/>
          <p:nvPr/>
        </p:nvSpPr>
        <p:spPr>
          <a:xfrm>
            <a:off x="2895600" y="381000"/>
            <a:ext cx="3352800" cy="25146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eft-Right-Up Arrow 6"/>
          <p:cNvSpPr/>
          <p:nvPr/>
        </p:nvSpPr>
        <p:spPr>
          <a:xfrm>
            <a:off x="3276600" y="3048000"/>
            <a:ext cx="2514600" cy="1752600"/>
          </a:xfrm>
          <a:prstGeom prst="leftRightUpArrow">
            <a:avLst>
              <a:gd name="adj1" fmla="val 26581"/>
              <a:gd name="adj2" fmla="val 32115"/>
              <a:gd name="adj3" fmla="val 25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পরিবেশ দূষণের কারণ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791200" y="3048000"/>
            <a:ext cx="2971800" cy="27432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820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 rot="10800000">
            <a:off x="1295400" y="457200"/>
            <a:ext cx="7848599" cy="6324601"/>
          </a:xfrm>
          <a:prstGeom prst="halfFrame">
            <a:avLst>
              <a:gd name="adj1" fmla="val 2457"/>
              <a:gd name="adj2" fmla="val 20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66016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www.amrannuha@gmail.com </a:t>
            </a:r>
            <a:r>
              <a:rPr lang="en-GB" sz="1400" b="1" dirty="0" smtClean="0">
                <a:solidFill>
                  <a:schemeClr val="tx1"/>
                </a:solidFill>
              </a:rPr>
              <a:t>01712166838</a:t>
            </a: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352800" y="228600"/>
            <a:ext cx="2286000" cy="1676400"/>
          </a:xfrm>
          <a:prstGeom prst="wedgeRoundRectCallout">
            <a:avLst>
              <a:gd name="adj1" fmla="val -5075"/>
              <a:gd name="adj2" fmla="val 76338"/>
              <a:gd name="adj3" fmla="val 1666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lowchart: Alternate Process 6"/>
          <p:cNvSpPr/>
          <p:nvPr/>
        </p:nvSpPr>
        <p:spPr>
          <a:xfrm>
            <a:off x="3352800" y="2359152"/>
            <a:ext cx="2514600" cy="61264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GB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95400" y="4191000"/>
            <a:ext cx="7543800" cy="6858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85750" indent="-285750" algn="ctr">
              <a:buBlip>
                <a:blip r:embed="rId4"/>
              </a:buBlip>
            </a:pPr>
            <a:r>
              <a:rPr lang="bn-IN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I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 দূষণের কারন গুলো খাতায় লিখ ।</a:t>
            </a:r>
            <a:endParaRPr lang="en-GB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43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 rot="10800000">
            <a:off x="1295400" y="457200"/>
            <a:ext cx="7848599" cy="6324601"/>
          </a:xfrm>
          <a:prstGeom prst="halfFrame">
            <a:avLst>
              <a:gd name="adj1" fmla="val 4209"/>
              <a:gd name="adj2" fmla="val 4025"/>
            </a:avLst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9800" y="6601600"/>
            <a:ext cx="4419600" cy="180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www.amrannuha@gmail.com </a:t>
            </a:r>
            <a:r>
              <a:rPr lang="en-GB" b="1" dirty="0" smtClean="0">
                <a:solidFill>
                  <a:schemeClr val="tx1"/>
                </a:solidFill>
              </a:rPr>
              <a:t>01712166838</a:t>
            </a: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19400" y="381001"/>
            <a:ext cx="3200400" cy="761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2057400" cy="1600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600201"/>
            <a:ext cx="24384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00200"/>
            <a:ext cx="2381250" cy="16002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676400" y="3276600"/>
            <a:ext cx="914400" cy="51484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191000" y="3276600"/>
            <a:ext cx="10668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34200" y="3276600"/>
            <a:ext cx="914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95400" y="3962400"/>
            <a:ext cx="7481454" cy="2514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পরিবেশ দূষন কী ?</a:t>
            </a:r>
          </a:p>
          <a:p>
            <a:r>
              <a:rPr lang="bn-BD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কিভাবে বায়ু দূষিত হয় ?</a:t>
            </a:r>
          </a:p>
          <a:p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bn-BD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উদ্দীপক “গ” পরিবেশকে কিভাবে দূষিত করে ব্যাখ্যা কর ।</a:t>
            </a:r>
          </a:p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চিত্রে প্রদর্শিত ক, খ ও গ পরিবেশের ভারসাম্যহীনতার অন্যতম কারন-</a:t>
            </a:r>
            <a:r>
              <a:rPr lang="bn-IN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মতামত দাও ।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917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 rot="10800000">
            <a:off x="1295400" y="457200"/>
            <a:ext cx="7848599" cy="6324601"/>
          </a:xfrm>
          <a:prstGeom prst="halfFrame">
            <a:avLst>
              <a:gd name="adj1" fmla="val 3771"/>
              <a:gd name="adj2" fmla="val 358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6553200"/>
            <a:ext cx="4038600" cy="25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www.amrannuha@gmail.com </a:t>
            </a:r>
            <a:r>
              <a:rPr lang="en-GB" sz="1600" b="1" dirty="0" smtClean="0">
                <a:solidFill>
                  <a:srgbClr val="FF0000"/>
                </a:solidFill>
              </a:rPr>
              <a:t>01712166838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19200" y="5257800"/>
            <a:ext cx="7620000" cy="1143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4"/>
              </a:buBlip>
            </a:pP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“বাংলাদেশের উন্নয়ন কর্মকান্ডে শিল্পক্ষেত্র পরিবেশের ভারসাম্য নষ্ট করে”-উক্তিটি বিশ্লেষণ কর 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429000" y="20782"/>
            <a:ext cx="5410200" cy="5049982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685800" y="1219200"/>
            <a:ext cx="2743200" cy="1143000"/>
          </a:xfrm>
          <a:prstGeom prst="rightArrow">
            <a:avLst>
              <a:gd name="adj1" fmla="val 59977"/>
              <a:gd name="adj2" fmla="val 67152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u="sng" dirty="0">
                <a:ln w="11430"/>
                <a:solidFill>
                  <a:sysClr val="windowText" lastClr="00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 u="sng" dirty="0">
              <a:ln w="11430"/>
              <a:solidFill>
                <a:sysClr val="windowText" lastClr="00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628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 rot="10800000">
            <a:off x="1295399" y="69273"/>
            <a:ext cx="7890164" cy="6712528"/>
          </a:xfrm>
          <a:prstGeom prst="halfFrame">
            <a:avLst>
              <a:gd name="adj1" fmla="val 4209"/>
              <a:gd name="adj2" fmla="val 4244"/>
            </a:avLst>
          </a:prstGeom>
          <a:solidFill>
            <a:srgbClr val="00B0F0"/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21526" y="6553200"/>
            <a:ext cx="4260273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www.amrannuha@gmail.com </a:t>
            </a:r>
            <a:r>
              <a:rPr lang="en-GB" sz="1600" b="1" dirty="0" smtClean="0">
                <a:solidFill>
                  <a:srgbClr val="FF0000"/>
                </a:solidFill>
              </a:rPr>
              <a:t>01712166838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38400" y="5105400"/>
            <a:ext cx="4953000" cy="1219200"/>
          </a:xfrm>
          <a:prstGeom prst="roundRect">
            <a:avLst>
              <a:gd name="adj" fmla="val 25758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05000" y="380999"/>
            <a:ext cx="5791200" cy="472440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12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 rot="10800000">
            <a:off x="1295399" y="-1"/>
            <a:ext cx="7848599" cy="6781801"/>
          </a:xfrm>
          <a:prstGeom prst="halfFrame">
            <a:avLst>
              <a:gd name="adj1" fmla="val 4269"/>
              <a:gd name="adj2" fmla="val 4244"/>
            </a:avLst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6477000"/>
            <a:ext cx="4495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www.amrannuha@gmail.com </a:t>
            </a:r>
            <a:r>
              <a:rPr lang="en-GB" sz="1600" b="1" dirty="0" smtClean="0">
                <a:solidFill>
                  <a:schemeClr val="tx1"/>
                </a:solidFill>
              </a:rPr>
              <a:t>01712166838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grpSp>
        <p:nvGrpSpPr>
          <p:cNvPr id="16" name="Group 31"/>
          <p:cNvGrpSpPr/>
          <p:nvPr/>
        </p:nvGrpSpPr>
        <p:grpSpPr>
          <a:xfrm>
            <a:off x="990600" y="2108994"/>
            <a:ext cx="7848600" cy="4288379"/>
            <a:chOff x="-107330" y="51954"/>
            <a:chExt cx="5403174" cy="6778336"/>
          </a:xfrm>
        </p:grpSpPr>
        <p:pic>
          <p:nvPicPr>
            <p:cNvPr id="17" name="Picture 1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928" y="51954"/>
              <a:ext cx="5302771" cy="557645"/>
            </a:xfrm>
            <a:prstGeom prst="rect">
              <a:avLst/>
            </a:prstGeom>
          </p:spPr>
        </p:pic>
        <p:pic>
          <p:nvPicPr>
            <p:cNvPr id="18" name="Picture 17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2946689" y="3277465"/>
              <a:ext cx="6451024" cy="557645"/>
            </a:xfrm>
            <a:prstGeom prst="rect">
              <a:avLst/>
            </a:prstGeom>
          </p:spPr>
        </p:pic>
        <p:pic>
          <p:nvPicPr>
            <p:cNvPr id="19" name="Picture 18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07330" y="6272645"/>
              <a:ext cx="5403174" cy="557645"/>
            </a:xfrm>
            <a:prstGeom prst="rect">
              <a:avLst/>
            </a:prstGeom>
          </p:spPr>
        </p:pic>
        <p:pic>
          <p:nvPicPr>
            <p:cNvPr id="20" name="Picture 19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1930921" y="3186544"/>
              <a:ext cx="6172200" cy="557645"/>
            </a:xfrm>
            <a:prstGeom prst="rect">
              <a:avLst/>
            </a:prstGeom>
          </p:spPr>
        </p:pic>
      </p:grpSp>
      <p:sp>
        <p:nvSpPr>
          <p:cNvPr id="21" name="Rounded Rectangle 20"/>
          <p:cNvSpPr/>
          <p:nvPr/>
        </p:nvSpPr>
        <p:spPr>
          <a:xfrm>
            <a:off x="2285999" y="533400"/>
            <a:ext cx="4571999" cy="8382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DoubleWave1">
              <a:avLst>
                <a:gd name="adj1" fmla="val 6578"/>
                <a:gd name="adj2" fmla="val 4478"/>
              </a:avLst>
            </a:prstTxWarp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600" b="1" cap="all" dirty="0" err="1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উপস্তাপনায়</a:t>
            </a:r>
            <a:endParaRPr lang="en-GB" sz="6600" b="1" cap="all" dirty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05000" y="2461793"/>
            <a:ext cx="6248400" cy="3582781"/>
          </a:xfrm>
          <a:prstGeom prst="roundRect">
            <a:avLst/>
          </a:prstGeom>
          <a:noFill/>
          <a:ln w="381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 এমরান আলী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আব্দুস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সোবহান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GB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GB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GB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হবিবপুর</a:t>
            </a:r>
            <a:r>
              <a:rPr lang="en-GB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জগন্নাথপুর</a:t>
            </a:r>
            <a:endParaRPr lang="bn-BD" sz="32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 নং-০১৭১২১৬৬৮৩৮</a:t>
            </a:r>
          </a:p>
          <a:p>
            <a:r>
              <a:rPr lang="en-US" sz="24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E.mail:amrannuha@gmail.com</a:t>
            </a:r>
            <a:endParaRPr lang="bn-BD" sz="24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00800" y="2438400"/>
            <a:ext cx="1752600" cy="2133599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6629401" y="2743200"/>
            <a:ext cx="1219200" cy="1600200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430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 rot="10800000">
            <a:off x="1295399" y="-1"/>
            <a:ext cx="7848599" cy="6781801"/>
          </a:xfrm>
          <a:prstGeom prst="halfFrame">
            <a:avLst>
              <a:gd name="adj1" fmla="val 3552"/>
              <a:gd name="adj2" fmla="val 3148"/>
            </a:avLst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7400" y="6553200"/>
            <a:ext cx="4267200" cy="25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www.amrannuha@gmail.com </a:t>
            </a:r>
            <a:r>
              <a:rPr lang="en-GB" sz="1600" b="1" dirty="0" smtClean="0">
                <a:solidFill>
                  <a:schemeClr val="tx1"/>
                </a:solidFill>
              </a:rPr>
              <a:t>01712166838</a:t>
            </a: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4" name="7-Point Star 3"/>
          <p:cNvSpPr/>
          <p:nvPr/>
        </p:nvSpPr>
        <p:spPr>
          <a:xfrm>
            <a:off x="2438400" y="304800"/>
            <a:ext cx="4800600" cy="990600"/>
          </a:xfrm>
          <a:prstGeom prst="star7">
            <a:avLst/>
          </a:prstGeom>
          <a:solidFill>
            <a:srgbClr val="002060"/>
          </a:solidFill>
          <a:ln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57400" y="4572000"/>
            <a:ext cx="3962400" cy="1066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৫০ মিনিট</a:t>
            </a:r>
          </a:p>
          <a:p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শিক্ষার্থীঃ </a:t>
            </a: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৬০ জন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ni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369868"/>
            <a:ext cx="2667000" cy="304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066800" y="2286000"/>
            <a:ext cx="2857501" cy="914400"/>
          </a:xfrm>
          <a:prstGeom prst="rect">
            <a:avLst/>
          </a:prstGeom>
          <a:noFill/>
          <a:ln w="57150">
            <a:noFill/>
            <a:prstDash val="sysDash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বিশেষ পাঠঃ</a:t>
            </a:r>
          </a:p>
          <a:p>
            <a:pPr marL="0" indent="0" algn="ctr">
              <a:buNone/>
            </a:pPr>
            <a:r>
              <a:rPr lang="bn-BD" sz="1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“শিল্পক্ষেত্রে উন্নয়ন কর্মকান্ড ও পরিবেশ দূষ</a:t>
            </a:r>
            <a:r>
              <a:rPr lang="bn-IN" sz="1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BD" sz="14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”</a:t>
            </a:r>
            <a:endParaRPr lang="bn-IN" sz="1400" b="1" dirty="0" smtClean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IN" sz="1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আধ্যায়ঃ  এয়োদশ</a:t>
            </a:r>
            <a:endParaRPr lang="en-US" sz="1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05200" y="5791200"/>
            <a:ext cx="3124200" cy="6096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 --/--/২০১৭</a:t>
            </a:r>
            <a:endParaRPr lang="en-GB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91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 rot="10800000">
            <a:off x="1295399" y="-1"/>
            <a:ext cx="7848600" cy="6781801"/>
          </a:xfrm>
          <a:prstGeom prst="halfFrame">
            <a:avLst>
              <a:gd name="adj1" fmla="val 3990"/>
              <a:gd name="adj2" fmla="val 292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55718" y="6525402"/>
            <a:ext cx="4204855" cy="25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www.amrannuha@gmail.com </a:t>
            </a:r>
            <a:r>
              <a:rPr lang="en-GB" sz="1600" b="1" dirty="0" smtClean="0">
                <a:solidFill>
                  <a:srgbClr val="FF0000"/>
                </a:solidFill>
              </a:rPr>
              <a:t>01712166838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828800"/>
            <a:ext cx="3886200" cy="3810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800600" y="1828800"/>
            <a:ext cx="4038600" cy="3810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1600200" y="526473"/>
            <a:ext cx="65532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---  </a:t>
            </a:r>
            <a:endParaRPr lang="en-GB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00200" y="5715000"/>
            <a:ext cx="26670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পোশাক শিল্প</a:t>
            </a:r>
            <a:endParaRPr lang="en-GB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34000" y="5715000"/>
            <a:ext cx="26670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নির্মাণ শিল্প</a:t>
            </a:r>
            <a:endParaRPr lang="en-GB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803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l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 rot="10800000">
            <a:off x="1295399" y="-1"/>
            <a:ext cx="7848600" cy="6781801"/>
          </a:xfrm>
          <a:prstGeom prst="halfFrame">
            <a:avLst>
              <a:gd name="adj1" fmla="val 3114"/>
              <a:gd name="adj2" fmla="val 3586"/>
            </a:avLst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6546186"/>
            <a:ext cx="4114800" cy="25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www.amrannuha@gmail.com </a:t>
            </a:r>
            <a:r>
              <a:rPr lang="en-GB" sz="1600" b="1" dirty="0" smtClean="0">
                <a:solidFill>
                  <a:srgbClr val="FF0000"/>
                </a:solidFill>
              </a:rPr>
              <a:t>01712166838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95400" y="415636"/>
            <a:ext cx="3886200" cy="3581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5181600" y="457200"/>
            <a:ext cx="3657600" cy="35814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1863436" y="3429000"/>
            <a:ext cx="259080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 দূষণ</a:t>
            </a:r>
            <a:endParaRPr lang="en-GB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95400" y="4114800"/>
            <a:ext cx="7086600" cy="22860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019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ipple dir="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 rot="10800000">
            <a:off x="1295399" y="-1"/>
            <a:ext cx="7848600" cy="6781801"/>
          </a:xfrm>
          <a:prstGeom prst="halfFrame">
            <a:avLst>
              <a:gd name="adj1" fmla="val 3552"/>
              <a:gd name="adj2" fmla="val 3586"/>
            </a:avLst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65532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www.amrannuha@gmail.com </a:t>
            </a:r>
            <a:r>
              <a:rPr lang="en-GB" sz="1400" b="1" dirty="0" smtClean="0">
                <a:solidFill>
                  <a:schemeClr val="tx1"/>
                </a:solidFill>
              </a:rPr>
              <a:t>01712166838</a:t>
            </a: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38200" y="3124200"/>
            <a:ext cx="7848600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92D050"/>
            </a:solidFill>
            <a:prstDash val="sysDash"/>
          </a:ln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“শিল্পক্ষেত্রে উন্নয়ন কর্মকান্ড ও পরিবেশ দূষ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”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2514600" y="1143000"/>
            <a:ext cx="5029200" cy="1066800"/>
          </a:xfrm>
          <a:prstGeom prst="rect">
            <a:avLst/>
          </a:prstGeom>
        </p:spPr>
        <p:txBody>
          <a:bodyPr>
            <a:prstTxWarp prst="textWave2">
              <a:avLst/>
            </a:prstTxWarp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6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906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 rot="10800000">
            <a:off x="1295399" y="-1"/>
            <a:ext cx="7848599" cy="6781801"/>
          </a:xfrm>
          <a:prstGeom prst="halfFrame">
            <a:avLst>
              <a:gd name="adj1" fmla="val 3552"/>
              <a:gd name="adj2" fmla="val 3148"/>
            </a:avLst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66016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www.amrannuha@gmail.com </a:t>
            </a:r>
            <a:r>
              <a:rPr lang="en-GB" sz="1400" b="1" dirty="0" smtClean="0">
                <a:solidFill>
                  <a:schemeClr val="tx1"/>
                </a:solidFill>
              </a:rPr>
              <a:t>01712166838</a:t>
            </a: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209800" y="457200"/>
            <a:ext cx="4800600" cy="762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0" y="1828800"/>
            <a:ext cx="7391400" cy="3733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32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bn-IN" sz="3200" b="1" u="sng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200" b="1" u="sng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bn-BD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শিল্পের সংজ্ঞা বলতে পারবে ।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উন্নয়ন কর্মকান্ডে শিল্পক্ষেত্রের বিভিন্ন দিক গুলো চিহ্নিত করতে পারবে।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bn-BD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 উন্নয়ন কর্মকান্ড কিভাবে পরিবেশে দূষন বা ভারসাম্য নষ্ট করে তা ব্যাখ্যা করতে পারবে।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260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 rot="10800000">
            <a:off x="1295399" y="-1"/>
            <a:ext cx="7848599" cy="6781801"/>
          </a:xfrm>
          <a:prstGeom prst="halfFrame">
            <a:avLst>
              <a:gd name="adj1" fmla="val 3887"/>
              <a:gd name="adj2" fmla="val 3279"/>
            </a:avLst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66016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www.amrannuha@gmail.com </a:t>
            </a:r>
            <a:r>
              <a:rPr lang="en-GB" sz="1400" b="1" dirty="0" smtClean="0">
                <a:solidFill>
                  <a:schemeClr val="tx1"/>
                </a:solidFill>
              </a:rPr>
              <a:t>01712166838</a:t>
            </a:r>
            <a:endParaRPr lang="en-US" sz="1400" b="1" dirty="0" smtClean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18" y="135846"/>
            <a:ext cx="3525982" cy="138815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/>
          <p:cNvSpPr/>
          <p:nvPr/>
        </p:nvSpPr>
        <p:spPr>
          <a:xfrm>
            <a:off x="3429000" y="5638800"/>
            <a:ext cx="3962400" cy="5653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 কাকে বলে?</a:t>
            </a:r>
            <a:endParaRPr lang="en-GB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1828800"/>
            <a:ext cx="3635896" cy="3276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95400" y="1905000"/>
            <a:ext cx="3373582" cy="32004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56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 rot="10800000">
            <a:off x="1295400" y="457200"/>
            <a:ext cx="7848599" cy="6324601"/>
          </a:xfrm>
          <a:prstGeom prst="halfFrame">
            <a:avLst>
              <a:gd name="adj1" fmla="val 2457"/>
              <a:gd name="adj2" fmla="val 205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66016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www.amrannuha@gmail.com </a:t>
            </a:r>
            <a:r>
              <a:rPr lang="en-GB" sz="1400" b="1" dirty="0" smtClean="0">
                <a:solidFill>
                  <a:schemeClr val="tx1"/>
                </a:solidFill>
              </a:rPr>
              <a:t>01712166838</a:t>
            </a:r>
            <a:endParaRPr 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2057400"/>
            <a:ext cx="7391400" cy="3124200"/>
          </a:xfrm>
          <a:prstGeom prst="rect">
            <a:avLst/>
          </a:prstGeom>
          <a:solidFill>
            <a:srgbClr val="0070C0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 </a:t>
            </a:r>
          </a:p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খনিজ,কৃষিজ, প্রাণিজ ও বনজ প্রভৃতি প্রাকৃতিক সম্পদের উপর ভিত্তি করে  বহু লোকের সমন্বয়ের কর্মক্ষেত্রকেই বলে শিল্প। </a:t>
            </a:r>
            <a:endParaRPr lang="en-GB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96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307</Words>
  <Application>Microsoft Office PowerPoint</Application>
  <PresentationFormat>On-screen Show (4:3)</PresentationFormat>
  <Paragraphs>82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M R A N</dc:creator>
  <cp:lastModifiedBy>I M R A N</cp:lastModifiedBy>
  <cp:revision>45</cp:revision>
  <dcterms:created xsi:type="dcterms:W3CDTF">2006-08-16T00:00:00Z</dcterms:created>
  <dcterms:modified xsi:type="dcterms:W3CDTF">2017-10-01T09:56:38Z</dcterms:modified>
</cp:coreProperties>
</file>